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4" d="100"/>
          <a:sy n="94" d="100"/>
        </p:scale>
        <p:origin x="750" y="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DEC73-BC0B-4985-AC32-F98DCF9379E0}" type="datetimeFigureOut">
              <a:rPr lang="ru-RU" smtClean="0"/>
              <a:t>22.12.2025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BC689-719F-41D8-B4B1-F4DABB709C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10600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DEC73-BC0B-4985-AC32-F98DCF9379E0}" type="datetimeFigureOut">
              <a:rPr lang="ru-RU" smtClean="0"/>
              <a:t>22.12.2025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BC689-719F-41D8-B4B1-F4DABB709C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977062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DEC73-BC0B-4985-AC32-F98DCF9379E0}" type="datetimeFigureOut">
              <a:rPr lang="ru-RU" smtClean="0"/>
              <a:t>22.12.2025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BC689-719F-41D8-B4B1-F4DABB709C38}" type="slidenum">
              <a:rPr lang="ru-RU" smtClean="0"/>
              <a:t>‹#›</a:t>
            </a:fld>
            <a:endParaRPr lang="ru-RU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402207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DEC73-BC0B-4985-AC32-F98DCF9379E0}" type="datetimeFigureOut">
              <a:rPr lang="ru-RU" smtClean="0"/>
              <a:t>22.12.2025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BC689-719F-41D8-B4B1-F4DABB709C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3014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DEC73-BC0B-4985-AC32-F98DCF9379E0}" type="datetimeFigureOut">
              <a:rPr lang="ru-RU" smtClean="0"/>
              <a:t>22.12.2025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BC689-719F-41D8-B4B1-F4DABB709C38}" type="slidenum">
              <a:rPr lang="ru-RU" smtClean="0"/>
              <a:t>‹#›</a:t>
            </a:fld>
            <a:endParaRPr lang="ru-R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59416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DEC73-BC0B-4985-AC32-F98DCF9379E0}" type="datetimeFigureOut">
              <a:rPr lang="ru-RU" smtClean="0"/>
              <a:t>22.12.2025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BC689-719F-41D8-B4B1-F4DABB709C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975360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DEC73-BC0B-4985-AC32-F98DCF9379E0}" type="datetimeFigureOut">
              <a:rPr lang="ru-RU" smtClean="0"/>
              <a:t>22.12.2025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BC689-719F-41D8-B4B1-F4DABB709C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16871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DEC73-BC0B-4985-AC32-F98DCF9379E0}" type="datetimeFigureOut">
              <a:rPr lang="ru-RU" smtClean="0"/>
              <a:t>22.12.2025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BC689-719F-41D8-B4B1-F4DABB709C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503447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DEC73-BC0B-4985-AC32-F98DCF9379E0}" type="datetimeFigureOut">
              <a:rPr lang="ru-RU" smtClean="0"/>
              <a:t>22.12.2025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BC689-719F-41D8-B4B1-F4DABB709C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6975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DEC73-BC0B-4985-AC32-F98DCF9379E0}" type="datetimeFigureOut">
              <a:rPr lang="ru-RU" smtClean="0"/>
              <a:t>22.12.2025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BC689-719F-41D8-B4B1-F4DABB709C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96836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DEC73-BC0B-4985-AC32-F98DCF9379E0}" type="datetimeFigureOut">
              <a:rPr lang="ru-RU" smtClean="0"/>
              <a:t>22.12.2025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BC689-719F-41D8-B4B1-F4DABB709C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47896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DEC73-BC0B-4985-AC32-F98DCF9379E0}" type="datetimeFigureOut">
              <a:rPr lang="ru-RU" smtClean="0"/>
              <a:t>22.12.2025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BC689-719F-41D8-B4B1-F4DABB709C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12530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DEC73-BC0B-4985-AC32-F98DCF9379E0}" type="datetimeFigureOut">
              <a:rPr lang="ru-RU" smtClean="0"/>
              <a:t>22.12.2025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BC689-719F-41D8-B4B1-F4DABB709C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17409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DEC73-BC0B-4985-AC32-F98DCF9379E0}" type="datetimeFigureOut">
              <a:rPr lang="ru-RU" smtClean="0"/>
              <a:t>22.12.2025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BC689-719F-41D8-B4B1-F4DABB709C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1066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DEC73-BC0B-4985-AC32-F98DCF9379E0}" type="datetimeFigureOut">
              <a:rPr lang="ru-RU" smtClean="0"/>
              <a:t>22.12.2025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BC689-719F-41D8-B4B1-F4DABB709C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45242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DEC73-BC0B-4985-AC32-F98DCF9379E0}" type="datetimeFigureOut">
              <a:rPr lang="ru-RU" smtClean="0"/>
              <a:t>22.12.2025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3BC689-719F-41D8-B4B1-F4DABB709C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845546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2DEC73-BC0B-4985-AC32-F98DCF9379E0}" type="datetimeFigureOut">
              <a:rPr lang="ru-RU" smtClean="0"/>
              <a:t>22.12.2025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A3BC689-719F-41D8-B4B1-F4DABB709C3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616247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01B403-0AD4-4E15-9F28-1AFFEA331CB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SignCV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B749D9A-6E82-41CF-ADCD-24665BE664B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err="1"/>
              <a:t>Забнин</a:t>
            </a:r>
            <a:r>
              <a:rPr lang="ru-RU" dirty="0"/>
              <a:t> Платон, группа 9-52</a:t>
            </a:r>
          </a:p>
          <a:p>
            <a:r>
              <a:rPr lang="ru-RU" dirty="0"/>
              <a:t>Преподаватель Ильин В.В.</a:t>
            </a:r>
          </a:p>
        </p:txBody>
      </p:sp>
    </p:spTree>
    <p:extLst>
      <p:ext uri="{BB962C8B-B14F-4D97-AF65-F5344CB8AC3E}">
        <p14:creationId xmlns:p14="http://schemas.microsoft.com/office/powerpoint/2010/main" val="41897886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BD39EE7-BE04-47B5-9D28-CFEAE7C82F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Программа для распознавания жестов?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0DD2A61-0830-4264-B204-49A1FD378D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89534"/>
            <a:ext cx="8596668" cy="3880773"/>
          </a:xfrm>
        </p:spPr>
        <p:txBody>
          <a:bodyPr/>
          <a:lstStyle/>
          <a:p>
            <a:r>
              <a:rPr lang="ru-RU" dirty="0"/>
              <a:t>Дактиль русского жестового языка</a:t>
            </a:r>
          </a:p>
        </p:txBody>
      </p:sp>
      <p:pic>
        <p:nvPicPr>
          <p:cNvPr id="1026" name="Picture 2" descr="Bukva: алфавит русского жестового языка / Хабр">
            <a:extLst>
              <a:ext uri="{FF2B5EF4-FFF2-40B4-BE49-F238E27FC236}">
                <a16:creationId xmlns:a16="http://schemas.microsoft.com/office/drawing/2014/main" id="{D7FF5678-0646-4667-AD6D-D56CA2EE8B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374773"/>
            <a:ext cx="8931564" cy="4483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6512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212FAE6-6FDA-47CE-BB20-FDF306DA6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использует?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45EEF42-7CD3-456C-8D43-33F2C4A4EC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 3.12</a:t>
            </a:r>
          </a:p>
          <a:p>
            <a:r>
              <a:rPr lang="en-US" dirty="0"/>
              <a:t>cv2</a:t>
            </a:r>
          </a:p>
          <a:p>
            <a:r>
              <a:rPr lang="en-US" dirty="0" err="1"/>
              <a:t>mediapipe</a:t>
            </a:r>
            <a:endParaRPr lang="en-US" dirty="0"/>
          </a:p>
          <a:p>
            <a:r>
              <a:rPr lang="en-US" dirty="0" err="1"/>
              <a:t>numpy</a:t>
            </a:r>
            <a:endParaRPr lang="en-US" dirty="0"/>
          </a:p>
          <a:p>
            <a:r>
              <a:rPr lang="ru-RU" dirty="0"/>
              <a:t>Геометрию из прошлых проектов</a:t>
            </a:r>
            <a:endParaRPr lang="en-US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B033DB8-E77E-4BD8-A702-E980165B22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2117" y="4901093"/>
            <a:ext cx="2660855" cy="1956907"/>
          </a:xfrm>
          <a:prstGeom prst="rect">
            <a:avLst/>
          </a:prstGeom>
        </p:spPr>
      </p:pic>
      <p:pic>
        <p:nvPicPr>
          <p:cNvPr id="2052" name="Picture 4" descr="Python 3.12 new features explained - Geeky Gadgets">
            <a:extLst>
              <a:ext uri="{FF2B5EF4-FFF2-40B4-BE49-F238E27FC236}">
                <a16:creationId xmlns:a16="http://schemas.microsoft.com/office/drawing/2014/main" id="{153B1CF3-B302-4535-B4EA-21A64EDD7F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8427" y="0"/>
            <a:ext cx="2695575" cy="1695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OpenCV 簡介- HackMD">
            <a:extLst>
              <a:ext uri="{FF2B5EF4-FFF2-40B4-BE49-F238E27FC236}">
                <a16:creationId xmlns:a16="http://schemas.microsoft.com/office/drawing/2014/main" id="{0AEAE7A5-85F3-42C3-AA75-426033C125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3929" y="0"/>
            <a:ext cx="1376376" cy="1695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Gesture Control with ElectronJS, MediaPipe and Nut.js - Creative Coding fun  - DEV Community">
            <a:extLst>
              <a:ext uri="{FF2B5EF4-FFF2-40B4-BE49-F238E27FC236}">
                <a16:creationId xmlns:a16="http://schemas.microsoft.com/office/drawing/2014/main" id="{448C53CA-F2CC-4E3A-8906-45D3FA6779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0305" y="1695450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NumPy Logo | SVG | Real Company | Alphabet, Letter N Logo">
            <a:extLst>
              <a:ext uri="{FF2B5EF4-FFF2-40B4-BE49-F238E27FC236}">
                <a16:creationId xmlns:a16="http://schemas.microsoft.com/office/drawing/2014/main" id="{FD23B64C-DF4E-4064-99BD-0259FB82D1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4392" y="1919287"/>
            <a:ext cx="1695450" cy="1695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6039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33F8B0-801C-4DA4-835B-E14B421DF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Почему такая идея?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B92BD27-4D8B-4930-827E-84D333F606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Какое-то время изучал РЖЯ</a:t>
            </a:r>
          </a:p>
          <a:p>
            <a:r>
              <a:rPr lang="ru-RU" dirty="0"/>
              <a:t>Интересно</a:t>
            </a:r>
          </a:p>
        </p:txBody>
      </p:sp>
      <p:pic>
        <p:nvPicPr>
          <p:cNvPr id="3074" name="Picture 2" descr="Специальное приложение позволит глухонемым вызвать спасателей по 112.  Испания по-русски - все о жизни в Испании">
            <a:extLst>
              <a:ext uri="{FF2B5EF4-FFF2-40B4-BE49-F238E27FC236}">
                <a16:creationId xmlns:a16="http://schemas.microsoft.com/office/drawing/2014/main" id="{7DABF726-2D49-40A0-993C-4A11414BA2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1600" y="4500562"/>
            <a:ext cx="3771900" cy="2357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87065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5530D3C-F871-421E-A049-CDD991EFF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Как работает?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9E7A55F-F59A-476D-88AA-3E7313316B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11219"/>
            <a:ext cx="8596668" cy="3880773"/>
          </a:xfrm>
        </p:spPr>
        <p:txBody>
          <a:bodyPr/>
          <a:lstStyle/>
          <a:p>
            <a:r>
              <a:rPr lang="ru-RU" dirty="0"/>
              <a:t>Для каждой руки есть разные позиции </a:t>
            </a:r>
          </a:p>
          <a:p>
            <a:r>
              <a:rPr lang="ru-RU" dirty="0"/>
              <a:t>Для каждого пальца есть разные позиции в соответствии с позицией руки</a:t>
            </a:r>
          </a:p>
          <a:p>
            <a:r>
              <a:rPr lang="ru-RU" dirty="0"/>
              <a:t>Для спорных ситуаций есть </a:t>
            </a:r>
            <a:r>
              <a:rPr lang="ru-RU" dirty="0" err="1"/>
              <a:t>чекеры</a:t>
            </a:r>
            <a:endParaRPr lang="ru-RU" dirty="0"/>
          </a:p>
          <a:p>
            <a:r>
              <a:rPr lang="ru-RU" dirty="0"/>
              <a:t>Всё в качестве геометрии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AA50574-CC1E-4C2B-A623-55FF64113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1633" y="3587178"/>
            <a:ext cx="1494035" cy="29524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138E1715-7402-4507-BF54-89815C925C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2032" y="3587178"/>
            <a:ext cx="1511821" cy="2988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9246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0E3F810-BA57-4D4C-95ED-CFE2D991F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A58D759-A2B9-49BF-9C05-1D8AA4C0B8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018F248-47DA-4BAF-A011-7D298C3745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0990" y="0"/>
            <a:ext cx="4601010" cy="34290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8EACA30-EDFF-4841-B804-A3FA02E7F3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9491" y="1"/>
            <a:ext cx="1699491" cy="126217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5E0E8841-6427-492D-9534-59070065DC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256855"/>
            <a:ext cx="7590989" cy="5625808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8FEA7CAF-1121-4D90-A047-4BEACDD64B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699491" cy="1260152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A40A06F5-18B9-46AB-945A-6114220670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90989" y="3429000"/>
            <a:ext cx="4601011" cy="3429000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D3CAF505-82B1-4406-88E3-81C509955FB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98982" y="-20916"/>
            <a:ext cx="1699491" cy="1260153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A9C065EA-669D-46A8-BD8C-7C4083F420F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055324" y="0"/>
            <a:ext cx="2535666" cy="1882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338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B030A3-C588-48DE-B9BE-8E78C6764F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хотел сделать?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81EF0FF-2D2C-4078-AF6F-425CDB38E9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Хотел распознавать 23 статичных жеста</a:t>
            </a:r>
          </a:p>
          <a:p>
            <a:r>
              <a:rPr lang="ru-RU" dirty="0"/>
              <a:t>Научился распознавать примерно 18 жестов (хорошо)</a:t>
            </a:r>
          </a:p>
          <a:p>
            <a:endParaRPr lang="ru-RU" dirty="0"/>
          </a:p>
          <a:p>
            <a:r>
              <a:rPr lang="ru-RU" sz="2400" dirty="0"/>
              <a:t>Перспективы:</a:t>
            </a:r>
          </a:p>
          <a:p>
            <a:pPr lvl="1"/>
            <a:r>
              <a:rPr lang="ru-RU" dirty="0"/>
              <a:t>Научиться распознавать динамичные жесты</a:t>
            </a:r>
          </a:p>
          <a:p>
            <a:pPr lvl="1"/>
            <a:r>
              <a:rPr lang="ru-RU" dirty="0"/>
              <a:t>Научиться «подвязывать» жесты к остальному телу</a:t>
            </a:r>
          </a:p>
          <a:p>
            <a:pPr lvl="1"/>
            <a:r>
              <a:rPr lang="ru-RU" dirty="0"/>
              <a:t>Распознавать мимику</a:t>
            </a:r>
          </a:p>
          <a:p>
            <a:pPr lvl="1"/>
            <a:r>
              <a:rPr lang="ru-RU" dirty="0"/>
              <a:t>Озвучивать показанный текст</a:t>
            </a:r>
          </a:p>
        </p:txBody>
      </p:sp>
    </p:spTree>
    <p:extLst>
      <p:ext uri="{BB962C8B-B14F-4D97-AF65-F5344CB8AC3E}">
        <p14:creationId xmlns:p14="http://schemas.microsoft.com/office/powerpoint/2010/main" val="125804302"/>
      </p:ext>
    </p:extLst>
  </p:cSld>
  <p:clrMapOvr>
    <a:masterClrMapping/>
  </p:clrMapOvr>
</p:sld>
</file>

<file path=ppt/theme/theme1.xml><?xml version="1.0" encoding="utf-8"?>
<a:theme xmlns:a="http://schemas.openxmlformats.org/drawingml/2006/main" name="Аспект">
  <a:themeElements>
    <a:clrScheme name="Фиолетовый II">
      <a:dk1>
        <a:sysClr val="windowText" lastClr="000000"/>
      </a:dk1>
      <a:lt1>
        <a:sysClr val="window" lastClr="FFFFFF"/>
      </a:lt1>
      <a:dk2>
        <a:srgbClr val="632E62"/>
      </a:dk2>
      <a:lt2>
        <a:srgbClr val="EAE5EB"/>
      </a:lt2>
      <a:accent1>
        <a:srgbClr val="92278F"/>
      </a:accent1>
      <a:accent2>
        <a:srgbClr val="9B57D3"/>
      </a:accent2>
      <a:accent3>
        <a:srgbClr val="755DD9"/>
      </a:accent3>
      <a:accent4>
        <a:srgbClr val="665EB8"/>
      </a:accent4>
      <a:accent5>
        <a:srgbClr val="45A5ED"/>
      </a:accent5>
      <a:accent6>
        <a:srgbClr val="5982DB"/>
      </a:accent6>
      <a:hlink>
        <a:srgbClr val="0066FF"/>
      </a:hlink>
      <a:folHlink>
        <a:srgbClr val="666699"/>
      </a:folHlink>
    </a:clrScheme>
    <a:fontScheme name="Аспект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Аспект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43</TotalTime>
  <Words>107</Words>
  <Application>Microsoft Office PowerPoint</Application>
  <PresentationFormat>Широкоэкранный</PresentationFormat>
  <Paragraphs>28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1" baseType="lpstr">
      <vt:lpstr>Arial</vt:lpstr>
      <vt:lpstr>Trebuchet MS</vt:lpstr>
      <vt:lpstr>Wingdings 3</vt:lpstr>
      <vt:lpstr>Аспект</vt:lpstr>
      <vt:lpstr>SignCV</vt:lpstr>
      <vt:lpstr>Программа для распознавания жестов?</vt:lpstr>
      <vt:lpstr>Что использует?</vt:lpstr>
      <vt:lpstr>Почему такая идея?</vt:lpstr>
      <vt:lpstr>Как работает?</vt:lpstr>
      <vt:lpstr>Презентация PowerPoint</vt:lpstr>
      <vt:lpstr>Что хотел сделать?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SignCV</dc:title>
  <dc:creator>zvpltpen139763@gmail.com</dc:creator>
  <cp:lastModifiedBy>zvpltpen139763@gmail.com</cp:lastModifiedBy>
  <cp:revision>5</cp:revision>
  <dcterms:created xsi:type="dcterms:W3CDTF">2025-12-22T10:27:57Z</dcterms:created>
  <dcterms:modified xsi:type="dcterms:W3CDTF">2025-12-22T11:11:02Z</dcterms:modified>
</cp:coreProperties>
</file>

<file path=docProps/thumbnail.jpeg>
</file>